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3"/>
  </p:notesMasterIdLst>
  <p:sldIdLst>
    <p:sldId id="256" r:id="rId2"/>
    <p:sldId id="284" r:id="rId3"/>
    <p:sldId id="285" r:id="rId4"/>
    <p:sldId id="257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3" r:id="rId14"/>
    <p:sldId id="264" r:id="rId15"/>
    <p:sldId id="274" r:id="rId16"/>
    <p:sldId id="282" r:id="rId17"/>
    <p:sldId id="277" r:id="rId18"/>
    <p:sldId id="275" r:id="rId19"/>
    <p:sldId id="276" r:id="rId20"/>
    <p:sldId id="278" r:id="rId21"/>
    <p:sldId id="280" r:id="rId22"/>
    <p:sldId id="279" r:id="rId23"/>
    <p:sldId id="273" r:id="rId24"/>
    <p:sldId id="286" r:id="rId25"/>
    <p:sldId id="287" r:id="rId26"/>
    <p:sldId id="288" r:id="rId27"/>
    <p:sldId id="289" r:id="rId28"/>
    <p:sldId id="269" r:id="rId29"/>
    <p:sldId id="272" r:id="rId30"/>
    <p:sldId id="270" r:id="rId31"/>
    <p:sldId id="27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55625-9914-4071-9F45-6070C546742B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00380-0849-43C9-816F-CF0007D67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00380-0849-43C9-816F-CF0007D679C0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40.jpe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Дикие животные</a:t>
            </a:r>
            <a:endParaRPr lang="ru-RU" dirty="0"/>
          </a:p>
        </p:txBody>
      </p:sp>
      <p:pic>
        <p:nvPicPr>
          <p:cNvPr id="4" name="Содержимое 3" descr="1_dikie_givot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8686800" cy="452596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3284361_1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787796" cy="316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the-den-under-the-sn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571876"/>
            <a:ext cx="4119568" cy="308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6220" y="428604"/>
            <a:ext cx="381798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лос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643050"/>
            <a:ext cx="3890967" cy="277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lles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6814" y="3714752"/>
            <a:ext cx="3786193" cy="283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с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4429156" cy="3163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lles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36157"/>
            <a:ext cx="4048131" cy="303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497218_4990685rc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4000528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01945_html_m6a8c2a9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571480"/>
            <a:ext cx="377109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rostaya_klet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000504"/>
            <a:ext cx="4057850" cy="268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497218_4990685rc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286124"/>
            <a:ext cx="44450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01945_html_m6a8c2a9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285729"/>
            <a:ext cx="3929090" cy="3686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3186f0ebc25955d00fcdbe17d67e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399642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92bf3c3f3e2f11a087f0d5eacda96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607485"/>
            <a:ext cx="3857652" cy="2896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86380" y="714356"/>
            <a:ext cx="2928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3">
                    <a:lumMod val="75000"/>
                  </a:schemeClr>
                </a:solidFill>
              </a:rPr>
              <a:t>Чей </a:t>
            </a:r>
            <a:endParaRPr lang="ru-RU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3" y="4144794"/>
            <a:ext cx="6215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3">
                    <a:lumMod val="75000"/>
                  </a:schemeClr>
                </a:solidFill>
              </a:rPr>
              <a:t>малыш?</a:t>
            </a:r>
            <a:endParaRPr lang="ru-RU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2090657">
            <a:off x="4286248" y="2285992"/>
            <a:ext cx="2286016" cy="714380"/>
          </a:xfrm>
          <a:prstGeom prst="curvedDownArrow">
            <a:avLst>
              <a:gd name="adj1" fmla="val 25000"/>
              <a:gd name="adj2" fmla="val 84199"/>
              <a:gd name="adj3" fmla="val 41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4665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643314"/>
            <a:ext cx="4000497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mule-de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3929090" cy="2943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Выгнутая вверх стрелка 3"/>
          <p:cNvSpPr/>
          <p:nvPr/>
        </p:nvSpPr>
        <p:spPr>
          <a:xfrm rot="1915478">
            <a:off x="4271103" y="2738746"/>
            <a:ext cx="1834347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497218_4990685rc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778245" cy="2833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d169d9cb9dd4960020c7b890e618b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643314"/>
            <a:ext cx="3905251" cy="292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Выгнутая вверх стрелка 3"/>
          <p:cNvSpPr/>
          <p:nvPr/>
        </p:nvSpPr>
        <p:spPr>
          <a:xfrm rot="2859482">
            <a:off x="3918045" y="2686989"/>
            <a:ext cx="1721289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38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3786190"/>
            <a:ext cx="3593574" cy="2695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13284361_1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00042"/>
            <a:ext cx="3816714" cy="252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гнутая вверх стрелка 6"/>
          <p:cNvSpPr/>
          <p:nvPr/>
        </p:nvSpPr>
        <p:spPr>
          <a:xfrm rot="1847671">
            <a:off x="4193679" y="2723115"/>
            <a:ext cx="1884840" cy="731520"/>
          </a:xfrm>
          <a:prstGeom prst="curvedDownArrow">
            <a:avLst>
              <a:gd name="adj1" fmla="val 25000"/>
              <a:gd name="adj2" fmla="val 40892"/>
              <a:gd name="adj3" fmla="val 50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9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643314"/>
            <a:ext cx="3958829" cy="289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лос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8604"/>
            <a:ext cx="3905253" cy="2789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Выгнутая вверх стрелка 3"/>
          <p:cNvSpPr/>
          <p:nvPr/>
        </p:nvSpPr>
        <p:spPr>
          <a:xfrm rot="2536986">
            <a:off x="4260141" y="2496378"/>
            <a:ext cx="1559715" cy="10172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лесовичок\2dfe8079-d5ae-42cf-aae8-3cc73dd2a616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3" y="214291"/>
            <a:ext cx="6256360" cy="618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l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095757" cy="3071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275655321_1919085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429000"/>
            <a:ext cx="3833806" cy="3251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Выгнутая вверх стрелка 3"/>
          <p:cNvSpPr/>
          <p:nvPr/>
        </p:nvSpPr>
        <p:spPr>
          <a:xfrm rot="2044087">
            <a:off x="4312640" y="2517573"/>
            <a:ext cx="1435879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ep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643314"/>
            <a:ext cx="4087328" cy="3062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lide0002_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4000507" cy="3000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Выгнутая вверх стрелка 3"/>
          <p:cNvSpPr/>
          <p:nvPr/>
        </p:nvSpPr>
        <p:spPr>
          <a:xfrm rot="1974812">
            <a:off x="4329761" y="2880590"/>
            <a:ext cx="1564099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_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427736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9853-1-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71876"/>
            <a:ext cx="3882726" cy="2962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гнутая вверх стрелка 4"/>
          <p:cNvSpPr/>
          <p:nvPr/>
        </p:nvSpPr>
        <p:spPr>
          <a:xfrm rot="2116742">
            <a:off x="4692270" y="2857149"/>
            <a:ext cx="1462330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f54bbb647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4429132"/>
            <a:ext cx="2500330" cy="207170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0628" y="609600"/>
            <a:ext cx="3914772" cy="4800600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 err="1" smtClean="0"/>
              <a:t>Простясь</a:t>
            </a:r>
            <a:r>
              <a:rPr lang="ru-RU" b="1" dirty="0" smtClean="0"/>
              <a:t> до завтра с детским садом,</a:t>
            </a:r>
          </a:p>
          <a:p>
            <a:r>
              <a:rPr lang="ru-RU" b="1" dirty="0" smtClean="0"/>
              <a:t>Шагает дочка с мамой рядом,</a:t>
            </a:r>
          </a:p>
          <a:p>
            <a:r>
              <a:rPr lang="ru-RU" b="1" dirty="0" smtClean="0"/>
              <a:t>Но вот заныла на пути –</a:t>
            </a:r>
          </a:p>
          <a:p>
            <a:r>
              <a:rPr lang="ru-RU" b="1" dirty="0" smtClean="0"/>
              <a:t>- Устала я шагать – идти!</a:t>
            </a:r>
          </a:p>
          <a:p>
            <a:r>
              <a:rPr lang="ru-RU" b="1" dirty="0" smtClean="0"/>
              <a:t>- Зачем шагать? – сказала мать. –</a:t>
            </a:r>
          </a:p>
          <a:p>
            <a:r>
              <a:rPr lang="ru-RU" b="1" dirty="0" smtClean="0"/>
              <a:t>Попробуй зайцем поскакать.</a:t>
            </a:r>
          </a:p>
          <a:p>
            <a:r>
              <a:rPr lang="ru-RU" b="1" dirty="0" smtClean="0"/>
              <a:t>Теперь попробуй покажи-ка</a:t>
            </a:r>
          </a:p>
          <a:p>
            <a:r>
              <a:rPr lang="ru-RU" b="1" dirty="0" smtClean="0"/>
              <a:t>Как семенит к норе ежиха...</a:t>
            </a:r>
          </a:p>
          <a:p>
            <a:r>
              <a:rPr lang="ru-RU" b="1" dirty="0" smtClean="0"/>
              <a:t>Как за птенцом крадется кошка?</a:t>
            </a:r>
          </a:p>
          <a:p>
            <a:r>
              <a:rPr lang="ru-RU" b="1" dirty="0" smtClean="0"/>
              <a:t>Неслышно, вкрадчиво, сторожко...</a:t>
            </a:r>
          </a:p>
          <a:p>
            <a:r>
              <a:rPr lang="ru-RU" b="1" dirty="0" smtClean="0"/>
              <a:t>А как ступает слон большой?</a:t>
            </a:r>
          </a:p>
          <a:p>
            <a:r>
              <a:rPr lang="ru-RU" b="1" dirty="0" smtClean="0"/>
              <a:t>Трясутся стены дома,</a:t>
            </a:r>
          </a:p>
          <a:p>
            <a:r>
              <a:rPr lang="ru-RU" b="1" dirty="0" smtClean="0"/>
              <a:t>Как бельчонок?</a:t>
            </a:r>
          </a:p>
          <a:p>
            <a:r>
              <a:rPr lang="ru-RU" b="1" dirty="0" smtClean="0"/>
              <a:t>Но постой!</a:t>
            </a:r>
          </a:p>
          <a:p>
            <a:r>
              <a:rPr lang="ru-RU" b="1" dirty="0" smtClean="0"/>
              <a:t>Вот мы уже и дома.</a:t>
            </a:r>
          </a:p>
          <a:p>
            <a:r>
              <a:rPr lang="ru-RU" b="1" dirty="0" smtClean="0"/>
              <a:t>Логопед: Названия каких животных вы услышали в этом стихотворении?</a:t>
            </a:r>
          </a:p>
          <a:p>
            <a:r>
              <a:rPr lang="ru-RU" b="1" dirty="0" smtClean="0"/>
              <a:t>Дети: Заяц, ежиха, кошка, бельчонок, слон.</a:t>
            </a:r>
          </a:p>
          <a:p>
            <a:r>
              <a:rPr lang="ru-RU" b="1" dirty="0" smtClean="0"/>
              <a:t>Логопед: Какие животные лишние в этом ряду? И почему?</a:t>
            </a:r>
          </a:p>
          <a:p>
            <a:endParaRPr lang="ru-RU" b="1" dirty="0"/>
          </a:p>
        </p:txBody>
      </p:sp>
      <p:pic>
        <p:nvPicPr>
          <p:cNvPr id="7" name="Рисунок 6" descr="animals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8670"/>
            <a:ext cx="2476517" cy="1928826"/>
          </a:xfrm>
          <a:prstGeom prst="rect">
            <a:avLst/>
          </a:prstGeom>
        </p:spPr>
      </p:pic>
      <p:pic>
        <p:nvPicPr>
          <p:cNvPr id="8" name="Рисунок 7" descr="get_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857232"/>
            <a:ext cx="2572736" cy="1933572"/>
          </a:xfrm>
          <a:prstGeom prst="rect">
            <a:avLst/>
          </a:prstGeom>
        </p:spPr>
      </p:pic>
      <p:pic>
        <p:nvPicPr>
          <p:cNvPr id="9" name="Рисунок 8" descr="slide0002_image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429132"/>
            <a:ext cx="2500330" cy="2071702"/>
          </a:xfrm>
          <a:prstGeom prst="rect">
            <a:avLst/>
          </a:prstGeom>
        </p:spPr>
      </p:pic>
      <p:pic>
        <p:nvPicPr>
          <p:cNvPr id="10" name="Рисунок 9" descr="1281459075_cats_6-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1604" y="2714620"/>
            <a:ext cx="2286016" cy="174413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1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28650"/>
            <a:ext cx="7620000" cy="56007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l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28604"/>
            <a:ext cx="7548615" cy="566146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ba971c45cb547623b00e7f5b8a9f058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714356"/>
            <a:ext cx="7380053" cy="522036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лесовичок\2dfe8079-d5ae-42cf-aae8-3cc73dd2a616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14290"/>
            <a:ext cx="59404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-конечная звезда 2"/>
          <p:cNvSpPr/>
          <p:nvPr/>
        </p:nvSpPr>
        <p:spPr>
          <a:xfrm>
            <a:off x="1357290" y="78579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1428728" y="235743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786578" y="64291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357950" y="264318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142976" y="385762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143636" y="514351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643042" y="564357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6286512" y="414338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715008" y="171448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42910" y="171448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358082" y="328612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Один - много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2" name="Рисунок 11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285860"/>
            <a:ext cx="395289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94497218_4990685rc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357190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трелка вправо 13"/>
          <p:cNvSpPr/>
          <p:nvPr/>
        </p:nvSpPr>
        <p:spPr>
          <a:xfrm>
            <a:off x="3929058" y="3071810"/>
            <a:ext cx="1121284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2_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658" y="571480"/>
            <a:ext cx="3405169" cy="255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249652806_pic_id10798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571480"/>
            <a:ext cx="338138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nimals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714752"/>
            <a:ext cx="3429003" cy="2571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857628"/>
            <a:ext cx="3500462" cy="2365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4143372" y="192880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071934" y="500063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лесовичок\4-1356_1_6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1787" y="1063927"/>
            <a:ext cx="5940425" cy="473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6225233_foto_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28604"/>
            <a:ext cx="340910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get_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85728"/>
            <a:ext cx="357190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lk-80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786190"/>
            <a:ext cx="349221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лос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3" y="3840602"/>
            <a:ext cx="3857652" cy="2755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4000496" y="1714488"/>
            <a:ext cx="1285884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071934" y="5072074"/>
            <a:ext cx="1214446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165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57166"/>
            <a:ext cx="3817934" cy="302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213284361_1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393054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93186f0ebc25955d00fcdbe17d67e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500438"/>
            <a:ext cx="3786214" cy="309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_f582_785cfcf4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571876"/>
            <a:ext cx="3600278" cy="2863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4214810" y="200024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214810" y="485776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1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28650"/>
            <a:ext cx="7620000" cy="56007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Кто где живёт?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214422"/>
            <a:ext cx="3245966" cy="230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et_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500306"/>
            <a:ext cx="3333157" cy="2505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rticle_871_3ff900ac652690bba1d5074bdee7326e13077028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952946"/>
            <a:ext cx="3445480" cy="229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get_im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4291012" cy="3540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643182"/>
            <a:ext cx="4153437" cy="357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2_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3905256" cy="292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1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143380"/>
            <a:ext cx="3588382" cy="2395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51w-basketd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071546"/>
            <a:ext cx="3571884" cy="2786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2_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4262446" cy="3196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1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857628"/>
            <a:ext cx="414340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13284361_1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3857652" cy="309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the-den-under-the-sn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4336" y="500042"/>
            <a:ext cx="342148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ivshiy-dvorets19-vek_417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786190"/>
            <a:ext cx="3619505" cy="271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219</TotalTime>
  <Words>130</Words>
  <Application>Microsoft Office PowerPoint</Application>
  <PresentationFormat>Экран (4:3)</PresentationFormat>
  <Paragraphs>24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Дикие животные</vt:lpstr>
      <vt:lpstr>Слайд 2</vt:lpstr>
      <vt:lpstr>Слайд 3</vt:lpstr>
      <vt:lpstr>Слайд 4</vt:lpstr>
      <vt:lpstr>Кто где живёт?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Один - много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</dc:title>
  <dc:creator>zzz</dc:creator>
  <cp:lastModifiedBy>zzz</cp:lastModifiedBy>
  <cp:revision>28</cp:revision>
  <dcterms:created xsi:type="dcterms:W3CDTF">2013-11-08T15:29:46Z</dcterms:created>
  <dcterms:modified xsi:type="dcterms:W3CDTF">2013-11-13T16:45:01Z</dcterms:modified>
</cp:coreProperties>
</file>